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1.xml" ContentType="application/xml"/>
  <Override PartName="/customXml/itemProps1.xml" ContentType="application/vnd.openxmlformats-officedocument.customXmlProperties+xml"/>
  <Override PartName="/customXml/item2.xml" ContentType="application/xml"/>
  <Override PartName="/customXml/_rels/item1.xml.rels" ContentType="application/vnd.openxmlformats-package.relationships+xml"/>
  <Override PartName="/customXml/_rels/item2.xml.rels" ContentType="application/vnd.openxmlformats-package.relationships+xml"/>
  <Override PartName="/customXml/_rels/item3.xml.rels" ContentType="application/vnd.openxmlformats-package.relationships+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png" ContentType="image/png"/>
  <Override PartName="/ppt/media/image7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cs-CZ" sz="6000" spc="-1" strike="noStrike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b="0" lang="cs-CZ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BA4DB047-BF80-4E87-BC34-72AF528A6D95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30. 6. 2022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B0414CB-1E1D-4FCC-A2FD-5A8519C02132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Upravte styly předlohy textu.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Upravte styly předlohy textu.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910D35EA-D942-4166-93D5-347B680131A4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30. 6. 2022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9AE487A-5F62-4B3C-9B77-327FF3D7CCA7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Upravte styly předlohy textu.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B32FD5F3-4841-4D2B-889C-0C8023D9903D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30. 6. 2022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FC4B1D97-31D3-465C-8C4D-ECE176453845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slideLayout" Target="../slideLayouts/slideLayout1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5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1440" y="0"/>
            <a:ext cx="12188520" cy="4242600"/>
          </a:xfrm>
          <a:prstGeom prst="rect">
            <a:avLst/>
          </a:prstGeom>
          <a:solidFill>
            <a:srgbClr val="394a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5" name="TextShape 2"/>
          <p:cNvSpPr txBox="1"/>
          <p:nvPr/>
        </p:nvSpPr>
        <p:spPr>
          <a:xfrm>
            <a:off x="1293120" y="713160"/>
            <a:ext cx="9876960" cy="146232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</a:pPr>
            <a:r>
              <a:rPr b="1" lang="cs-CZ" sz="5400" spc="-1" strike="noStrike">
                <a:solidFill>
                  <a:srgbClr val="ffffff"/>
                </a:solidFill>
                <a:latin typeface="Calibri Light"/>
              </a:rPr>
              <a:t>Stáž Slovensko  - Žilina</a:t>
            </a:r>
            <a:endParaRPr b="0" lang="cs-CZ" sz="5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TextShape 3"/>
          <p:cNvSpPr txBox="1"/>
          <p:nvPr/>
        </p:nvSpPr>
        <p:spPr>
          <a:xfrm>
            <a:off x="1679400" y="2541240"/>
            <a:ext cx="9834840" cy="8816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endParaRPr b="0" lang="cs-CZ" sz="32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cs-CZ" sz="2000" spc="-1" strike="noStrike">
                <a:solidFill>
                  <a:srgbClr val="ffffff"/>
                </a:solidFill>
                <a:latin typeface="Calibri"/>
              </a:rPr>
              <a:t>Lucie Černošková, M3.A.</a:t>
            </a:r>
            <a:endParaRPr b="0" lang="cs-CZ" sz="20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b="0" lang="cs-CZ" sz="20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b="0" lang="cs-CZ" sz="2000" spc="-1" strike="noStrike">
              <a:latin typeface="Arial"/>
            </a:endParaRPr>
          </a:p>
        </p:txBody>
      </p:sp>
      <p:pic>
        <p:nvPicPr>
          <p:cNvPr id="127" name="Obrázek 4" descr=""/>
          <p:cNvPicPr/>
          <p:nvPr/>
        </p:nvPicPr>
        <p:blipFill>
          <a:blip r:embed="rId1"/>
          <a:stretch/>
        </p:blipFill>
        <p:spPr>
          <a:xfrm>
            <a:off x="4606560" y="5109480"/>
            <a:ext cx="3281400" cy="675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5454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0" y="0"/>
            <a:ext cx="12191760" cy="159804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TextShape 2"/>
          <p:cNvSpPr txBox="1"/>
          <p:nvPr/>
        </p:nvSpPr>
        <p:spPr>
          <a:xfrm>
            <a:off x="79200" y="39600"/>
            <a:ext cx="5536800" cy="12564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500" spc="-1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1" lang="cs-CZ" sz="2500" spc="-1" strike="noStrike">
                <a:solidFill>
                  <a:srgbClr val="ffffff"/>
                </a:solidFill>
                <a:latin typeface="Calibri"/>
              </a:rPr>
              <a:t>Ubytování: </a:t>
            </a:r>
            <a:endParaRPr b="0" lang="cs-CZ" sz="25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000" spc="-1" strike="noStrike">
                <a:solidFill>
                  <a:srgbClr val="ffffff"/>
                </a:solidFill>
                <a:latin typeface="Calibri"/>
              </a:rPr>
              <a:t>Dom techniky, Vysokoškolákov 3115, Žilina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Line 3"/>
          <p:cNvSpPr/>
          <p:nvPr/>
        </p:nvSpPr>
        <p:spPr>
          <a:xfrm>
            <a:off x="6095880" y="2887920"/>
            <a:ext cx="0" cy="2769120"/>
          </a:xfrm>
          <a:prstGeom prst="line">
            <a:avLst/>
          </a:prstGeom>
          <a:ln w="1908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TextShape 4"/>
          <p:cNvSpPr txBox="1"/>
          <p:nvPr/>
        </p:nvSpPr>
        <p:spPr>
          <a:xfrm>
            <a:off x="6002280" y="111600"/>
            <a:ext cx="5949720" cy="13284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4000"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ffffff"/>
                </a:solidFill>
                <a:latin typeface="Calibri"/>
              </a:rPr>
              <a:t>   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1" lang="cs-CZ" sz="2500" spc="-1" strike="noStrike">
                <a:solidFill>
                  <a:srgbClr val="ffffff"/>
                </a:solidFill>
                <a:latin typeface="Calibri"/>
              </a:rPr>
              <a:t>Praxe:</a:t>
            </a:r>
            <a:endParaRPr b="0" lang="cs-CZ" sz="25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000" spc="-1" strike="noStrike">
                <a:solidFill>
                  <a:srgbClr val="ffffff"/>
                </a:solidFill>
                <a:latin typeface="Times New Roman"/>
              </a:rPr>
              <a:t>Plavecká škola Nereus, Vysokoškolákov 8, 010 08, Žilina 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32" name="Obrázek 5" descr="Obsah obrázku text, budova, exteriér, obloha&#10;&#10;Popis se vygeneroval automaticky."/>
          <p:cNvPicPr/>
          <p:nvPr/>
        </p:nvPicPr>
        <p:blipFill>
          <a:blip r:embed="rId1"/>
          <a:stretch/>
        </p:blipFill>
        <p:spPr>
          <a:xfrm>
            <a:off x="98280" y="1661040"/>
            <a:ext cx="3882960" cy="2785320"/>
          </a:xfrm>
          <a:prstGeom prst="rect">
            <a:avLst/>
          </a:prstGeom>
          <a:ln>
            <a:noFill/>
          </a:ln>
        </p:spPr>
      </p:pic>
      <p:pic>
        <p:nvPicPr>
          <p:cNvPr id="133" name="Obrázek 6" descr="Obsah obrázku obloha, tráva, exteriér, budova&#10;&#10;Popis se vygeneroval automaticky."/>
          <p:cNvPicPr/>
          <p:nvPr/>
        </p:nvPicPr>
        <p:blipFill>
          <a:blip r:embed="rId2"/>
          <a:stretch/>
        </p:blipFill>
        <p:spPr>
          <a:xfrm>
            <a:off x="4048920" y="2891880"/>
            <a:ext cx="3965040" cy="2961360"/>
          </a:xfrm>
          <a:prstGeom prst="rect">
            <a:avLst/>
          </a:prstGeom>
          <a:ln>
            <a:noFill/>
          </a:ln>
        </p:spPr>
      </p:pic>
      <p:pic>
        <p:nvPicPr>
          <p:cNvPr id="134" name="Obrázek 7" descr="Obsah obrázku obloha, voda, exteriér, modrá&#10;&#10;Popis se vygeneroval automaticky."/>
          <p:cNvPicPr/>
          <p:nvPr/>
        </p:nvPicPr>
        <p:blipFill>
          <a:blip r:embed="rId3"/>
          <a:stretch/>
        </p:blipFill>
        <p:spPr>
          <a:xfrm>
            <a:off x="8092080" y="4233960"/>
            <a:ext cx="3861720" cy="25750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0404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0" y="-3240"/>
            <a:ext cx="12191760" cy="686088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CustomShape 2"/>
          <p:cNvSpPr/>
          <p:nvPr/>
        </p:nvSpPr>
        <p:spPr>
          <a:xfrm>
            <a:off x="0" y="0"/>
            <a:ext cx="11786400" cy="6857640"/>
          </a:xfrm>
          <a:custGeom>
            <a:avLst/>
            <a:gdLst/>
            <a:ahLst/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CustomShape 3"/>
          <p:cNvSpPr/>
          <p:nvPr/>
        </p:nvSpPr>
        <p:spPr>
          <a:xfrm>
            <a:off x="0" y="0"/>
            <a:ext cx="3580920" cy="6857640"/>
          </a:xfrm>
          <a:custGeom>
            <a:avLst/>
            <a:gdLst/>
            <a:ahLst/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TextShape 4"/>
          <p:cNvSpPr txBox="1"/>
          <p:nvPr/>
        </p:nvSpPr>
        <p:spPr>
          <a:xfrm>
            <a:off x="833040" y="365040"/>
            <a:ext cx="1052028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1" lang="cs-CZ" sz="3000" spc="-1" strike="noStrike">
                <a:solidFill>
                  <a:srgbClr val="ffffff"/>
                </a:solidFill>
                <a:latin typeface="Calibri "/>
              </a:rPr>
              <a:t>Datum</a:t>
            </a:r>
            <a:r>
              <a:rPr b="0" lang="cs-CZ" sz="4400" spc="-1" strike="noStrike">
                <a:solidFill>
                  <a:srgbClr val="ffffff"/>
                </a:solidFill>
                <a:latin typeface="Calibri Light"/>
              </a:rPr>
              <a:t> 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TextShape 5"/>
          <p:cNvSpPr txBox="1"/>
          <p:nvPr/>
        </p:nvSpPr>
        <p:spPr>
          <a:xfrm>
            <a:off x="1080000" y="1584000"/>
            <a:ext cx="3024000" cy="432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000" spc="-1" strike="noStrike">
                <a:solidFill>
                  <a:srgbClr val="ffffff"/>
                </a:solidFill>
                <a:latin typeface="Times New Roman"/>
              </a:rPr>
              <a:t>29. 5. 2022 – 10. 6. 2022 </a:t>
            </a:r>
            <a:endParaRPr b="0" lang="cs-CZ" sz="20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40" name="" descr=""/>
          <p:cNvPicPr/>
          <p:nvPr/>
        </p:nvPicPr>
        <p:blipFill>
          <a:blip r:embed="rId1"/>
          <a:stretch/>
        </p:blipFill>
        <p:spPr>
          <a:xfrm>
            <a:off x="7124400" y="622800"/>
            <a:ext cx="3747600" cy="5641200"/>
          </a:xfrm>
          <a:prstGeom prst="rect">
            <a:avLst/>
          </a:prstGeom>
          <a:ln>
            <a:noFill/>
          </a:ln>
        </p:spPr>
      </p:pic>
      <p:pic>
        <p:nvPicPr>
          <p:cNvPr id="141" name="" descr=""/>
          <p:cNvPicPr/>
          <p:nvPr/>
        </p:nvPicPr>
        <p:blipFill>
          <a:blip r:embed="rId2"/>
          <a:stretch/>
        </p:blipFill>
        <p:spPr>
          <a:xfrm>
            <a:off x="489240" y="2952000"/>
            <a:ext cx="5126760" cy="33994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0404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Organizační struktura</a:t>
            </a:r>
            <a:r>
              <a:rPr b="0" lang="cs-CZ" sz="3000" spc="-1" strike="noStrike">
                <a:solidFill>
                  <a:srgbClr val="ffffff"/>
                </a:solidFill>
                <a:latin typeface="Calibri"/>
              </a:rPr>
              <a:t> </a:t>
            </a:r>
            <a:endParaRPr b="0" lang="cs-CZ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792000" y="1728000"/>
            <a:ext cx="3816000" cy="3456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1" lang="cs-CZ" sz="2000" spc="-1" strike="noStrike">
                <a:solidFill>
                  <a:srgbClr val="ffffff"/>
                </a:solidFill>
                <a:latin typeface="Times New Roman"/>
              </a:rPr>
              <a:t>Ředitelka plavecké školy</a:t>
            </a:r>
            <a:r>
              <a:rPr b="0" lang="cs-CZ" sz="2000" spc="-1" strike="noStrike">
                <a:solidFill>
                  <a:srgbClr val="ffffff"/>
                </a:solidFill>
                <a:latin typeface="Times New Roman"/>
              </a:rPr>
              <a:t>: </a:t>
            </a:r>
            <a:endParaRPr b="0" lang="cs-CZ" sz="2000" spc="-1" strike="noStrike">
              <a:latin typeface="Times New Roman"/>
            </a:endParaRPr>
          </a:p>
          <a:p>
            <a:r>
              <a:rPr b="0" lang="cs-CZ" sz="2000" spc="-1" strike="noStrike">
                <a:solidFill>
                  <a:srgbClr val="ffffff"/>
                </a:solidFill>
                <a:latin typeface="Times New Roman"/>
              </a:rPr>
              <a:t>- Ing. Kristína Drábiková  </a:t>
            </a:r>
            <a:endParaRPr b="0" lang="cs-CZ" sz="2000" spc="-1" strike="noStrike">
              <a:latin typeface="Times New Roman"/>
            </a:endParaRPr>
          </a:p>
          <a:p>
            <a:endParaRPr b="0" lang="cs-CZ" sz="2000" spc="-1" strike="noStrike">
              <a:latin typeface="Times New Roman"/>
            </a:endParaRPr>
          </a:p>
          <a:p>
            <a:r>
              <a:rPr b="1" lang="cs-CZ" sz="2000" spc="-1" strike="noStrike">
                <a:solidFill>
                  <a:srgbClr val="ffffff"/>
                </a:solidFill>
                <a:latin typeface="Times New Roman"/>
              </a:rPr>
              <a:t>Administrativní pracovník:</a:t>
            </a:r>
            <a:r>
              <a:rPr b="0" lang="cs-CZ" sz="20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cs-CZ" sz="2000" spc="-1" strike="noStrike">
              <a:latin typeface="Times New Roman"/>
            </a:endParaRPr>
          </a:p>
          <a:p>
            <a:r>
              <a:rPr b="0" lang="cs-CZ" sz="2000" spc="-1" strike="noStrike">
                <a:solidFill>
                  <a:srgbClr val="ffffff"/>
                </a:solidFill>
                <a:latin typeface="Times New Roman"/>
              </a:rPr>
              <a:t>- Michaela Kubincová </a:t>
            </a:r>
            <a:endParaRPr b="0" lang="cs-CZ" sz="2000" spc="-1" strike="noStrike">
              <a:latin typeface="Times New Roman"/>
            </a:endParaRPr>
          </a:p>
          <a:p>
            <a:endParaRPr b="0" lang="cs-CZ" sz="2000" spc="-1" strike="noStrike">
              <a:latin typeface="Times New Roman"/>
            </a:endParaRPr>
          </a:p>
          <a:p>
            <a:r>
              <a:rPr b="1" lang="cs-CZ" sz="2000" spc="-1" strike="noStrike">
                <a:solidFill>
                  <a:srgbClr val="ffffff"/>
                </a:solidFill>
                <a:latin typeface="Times New Roman"/>
              </a:rPr>
              <a:t>Vedoucí instruktor: </a:t>
            </a:r>
            <a:endParaRPr b="0" lang="cs-CZ" sz="2000" spc="-1" strike="noStrike">
              <a:latin typeface="Times New Roman"/>
            </a:endParaRPr>
          </a:p>
          <a:p>
            <a:r>
              <a:rPr b="0" lang="cs-CZ" sz="2000" spc="-1" strike="noStrike">
                <a:solidFill>
                  <a:srgbClr val="ffffff"/>
                </a:solidFill>
                <a:latin typeface="Times New Roman"/>
              </a:rPr>
              <a:t>- Mgr. Dáša Valicová </a:t>
            </a:r>
            <a:endParaRPr b="0" lang="cs-CZ" sz="2000" spc="-1" strike="noStrike">
              <a:latin typeface="Times New Roman"/>
            </a:endParaRPr>
          </a:p>
        </p:txBody>
      </p:sp>
      <p:pic>
        <p:nvPicPr>
          <p:cNvPr id="144" name="" descr=""/>
          <p:cNvPicPr/>
          <p:nvPr/>
        </p:nvPicPr>
        <p:blipFill>
          <a:blip r:embed="rId1"/>
          <a:stretch/>
        </p:blipFill>
        <p:spPr>
          <a:xfrm>
            <a:off x="4731840" y="1625040"/>
            <a:ext cx="6428160" cy="3918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5454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216000" y="576000"/>
            <a:ext cx="10800000" cy="504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          </a:t>
            </a: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Popis činností</a:t>
            </a:r>
            <a:endParaRPr b="1" lang="cs-CZ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6" name="TextShape 2"/>
          <p:cNvSpPr txBox="1"/>
          <p:nvPr/>
        </p:nvSpPr>
        <p:spPr>
          <a:xfrm>
            <a:off x="720000" y="1656000"/>
            <a:ext cx="10584000" cy="4536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Times New Roman"/>
              </a:rPr>
              <a:t>Připravování pro děti rozcvičky </a:t>
            </a:r>
            <a:endParaRPr b="0" lang="cs-CZ" sz="2000" spc="-1" strike="noStrike">
              <a:solidFill>
                <a:srgbClr val="ffffff"/>
              </a:solidFill>
              <a:latin typeface="Times New Roman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cs-CZ" sz="2000" spc="-1" strike="noStrike">
              <a:solidFill>
                <a:srgbClr val="ffffff"/>
              </a:solidFill>
              <a:latin typeface="Times New Roman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Times New Roman"/>
              </a:rPr>
              <a:t>Příprava dětských her</a:t>
            </a:r>
            <a:endParaRPr b="0" lang="cs-CZ" sz="2000" spc="-1" strike="noStrike">
              <a:solidFill>
                <a:srgbClr val="ffffff"/>
              </a:solidFill>
              <a:latin typeface="Times New Roman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cs-CZ" sz="2000" spc="-1" strike="noStrike">
              <a:solidFill>
                <a:srgbClr val="ffffff"/>
              </a:solidFill>
              <a:latin typeface="Times New Roman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Times New Roman"/>
              </a:rPr>
              <a:t>Plavání v bazénu s dětmi</a:t>
            </a:r>
            <a:endParaRPr b="0" lang="cs-CZ" sz="2000" spc="-1" strike="noStrike">
              <a:solidFill>
                <a:srgbClr val="ffffff"/>
              </a:solidFill>
              <a:latin typeface="Times New Roman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cs-CZ" sz="2000" spc="-1" strike="noStrike">
              <a:solidFill>
                <a:srgbClr val="ffffff"/>
              </a:solidFill>
              <a:latin typeface="Times New Roman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Times New Roman"/>
              </a:rPr>
              <a:t>Sledování starších žáku, jaké mají tréninky </a:t>
            </a:r>
            <a:endParaRPr b="0" lang="cs-CZ" sz="20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147" name="" descr=""/>
          <p:cNvPicPr/>
          <p:nvPr/>
        </p:nvPicPr>
        <p:blipFill>
          <a:blip r:embed="rId1"/>
          <a:stretch/>
        </p:blipFill>
        <p:spPr>
          <a:xfrm>
            <a:off x="6408000" y="1324440"/>
            <a:ext cx="3608640" cy="4795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5454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360000" y="365040"/>
            <a:ext cx="4320000" cy="1002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Volnočasové aktivity </a:t>
            </a:r>
            <a:endParaRPr b="1" lang="cs-CZ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9" name="TextShape 2"/>
          <p:cNvSpPr txBox="1"/>
          <p:nvPr/>
        </p:nvSpPr>
        <p:spPr>
          <a:xfrm>
            <a:off x="648000" y="4392000"/>
            <a:ext cx="3240000" cy="175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Times New Roman"/>
              </a:rPr>
              <a:t>Rajecké Teplice</a:t>
            </a:r>
            <a:endParaRPr b="0" lang="cs-CZ" sz="20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cs-CZ" sz="20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Times New Roman"/>
              </a:rPr>
              <a:t>Budatínský hrad </a:t>
            </a:r>
            <a:endParaRPr b="0" lang="cs-CZ" sz="20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cs-CZ" sz="20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Times New Roman"/>
              </a:rPr>
              <a:t>Řeka Váh </a:t>
            </a:r>
            <a:endParaRPr b="0" lang="cs-CZ" sz="2000" spc="-1" strike="noStrike">
              <a:latin typeface="Arial"/>
            </a:endParaRPr>
          </a:p>
          <a:p>
            <a:endParaRPr b="0" lang="cs-CZ" sz="2000" spc="-1" strike="noStrike">
              <a:latin typeface="Arial"/>
            </a:endParaRPr>
          </a:p>
        </p:txBody>
      </p:sp>
      <p:pic>
        <p:nvPicPr>
          <p:cNvPr id="150" name="" descr=""/>
          <p:cNvPicPr/>
          <p:nvPr/>
        </p:nvPicPr>
        <p:blipFill>
          <a:blip r:embed="rId1"/>
          <a:stretch/>
        </p:blipFill>
        <p:spPr>
          <a:xfrm>
            <a:off x="5031360" y="216720"/>
            <a:ext cx="2816640" cy="3743280"/>
          </a:xfrm>
          <a:prstGeom prst="rect">
            <a:avLst/>
          </a:prstGeom>
          <a:ln>
            <a:noFill/>
          </a:ln>
        </p:spPr>
      </p:pic>
      <p:pic>
        <p:nvPicPr>
          <p:cNvPr id="151" name="" descr=""/>
          <p:cNvPicPr/>
          <p:nvPr/>
        </p:nvPicPr>
        <p:blipFill>
          <a:blip r:embed="rId2"/>
          <a:stretch/>
        </p:blipFill>
        <p:spPr>
          <a:xfrm>
            <a:off x="504000" y="1613880"/>
            <a:ext cx="4149000" cy="2418120"/>
          </a:xfrm>
          <a:prstGeom prst="rect">
            <a:avLst/>
          </a:prstGeom>
          <a:ln>
            <a:noFill/>
          </a:ln>
        </p:spPr>
      </p:pic>
      <p:pic>
        <p:nvPicPr>
          <p:cNvPr id="152" name="" descr=""/>
          <p:cNvPicPr/>
          <p:nvPr/>
        </p:nvPicPr>
        <p:blipFill>
          <a:blip r:embed="rId3"/>
          <a:stretch/>
        </p:blipFill>
        <p:spPr>
          <a:xfrm>
            <a:off x="8568000" y="216000"/>
            <a:ext cx="2808000" cy="3731760"/>
          </a:xfrm>
          <a:prstGeom prst="rect">
            <a:avLst/>
          </a:prstGeom>
          <a:ln>
            <a:noFill/>
          </a:ln>
        </p:spPr>
      </p:pic>
      <p:pic>
        <p:nvPicPr>
          <p:cNvPr id="153" name="" descr=""/>
          <p:cNvPicPr/>
          <p:nvPr/>
        </p:nvPicPr>
        <p:blipFill>
          <a:blip r:embed="rId4"/>
          <a:stretch/>
        </p:blipFill>
        <p:spPr>
          <a:xfrm>
            <a:off x="6264000" y="4104000"/>
            <a:ext cx="3312000" cy="24804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5454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838080" y="365040"/>
            <a:ext cx="6865920" cy="1002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Získané zkušenosti </a:t>
            </a:r>
            <a:endParaRPr b="1" lang="cs-CZ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5" name="TextShape 2"/>
          <p:cNvSpPr txBox="1"/>
          <p:nvPr/>
        </p:nvSpPr>
        <p:spPr>
          <a:xfrm>
            <a:off x="936000" y="1440000"/>
            <a:ext cx="8352000" cy="172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Times New Roman"/>
              </a:rPr>
              <a:t>Vím, jak připravit trénink pro děti </a:t>
            </a:r>
            <a:endParaRPr b="0" lang="cs-CZ" sz="2000" spc="-1" strike="noStrike">
              <a:solidFill>
                <a:srgbClr val="ffffff"/>
              </a:solidFill>
              <a:latin typeface="Times New Roman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cs-CZ" sz="2000" spc="-1" strike="noStrike">
              <a:solidFill>
                <a:srgbClr val="ffffff"/>
              </a:solidFill>
              <a:latin typeface="Times New Roman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Times New Roman"/>
              </a:rPr>
              <a:t>Naučila jsem se dělat rozcvičky pro děti </a:t>
            </a:r>
            <a:endParaRPr b="0" lang="cs-CZ" sz="2000" spc="-1" strike="noStrike">
              <a:solidFill>
                <a:srgbClr val="ffffff"/>
              </a:solidFill>
              <a:latin typeface="Times New Roman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cs-CZ" sz="2000" spc="-1" strike="noStrike">
              <a:solidFill>
                <a:srgbClr val="ffffff"/>
              </a:solidFill>
              <a:latin typeface="Times New Roman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Times New Roman"/>
              </a:rPr>
              <a:t>Naučila se jak správně dýchat ve vodě  </a:t>
            </a:r>
            <a:endParaRPr b="0" lang="cs-CZ" sz="20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156" name="" descr=""/>
          <p:cNvPicPr/>
          <p:nvPr/>
        </p:nvPicPr>
        <p:blipFill>
          <a:blip r:embed="rId1"/>
          <a:stretch/>
        </p:blipFill>
        <p:spPr>
          <a:xfrm>
            <a:off x="4392000" y="3312000"/>
            <a:ext cx="5963400" cy="2808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2D86B9E71939B478826EEE7C782BA34" ma:contentTypeVersion="14" ma:contentTypeDescription="Vytvoří nový dokument" ma:contentTypeScope="" ma:versionID="3699c47d6b0df004b67d720d67864a0e">
  <xsd:schema xmlns:xsd="http://www.w3.org/2001/XMLSchema" xmlns:xs="http://www.w3.org/2001/XMLSchema" xmlns:p="http://schemas.microsoft.com/office/2006/metadata/properties" xmlns:ns3="a7d3786b-d67a-4f62-8b10-aec56e7d777d" xmlns:ns4="854ac56e-bd75-4dde-a807-aa06319b56de" targetNamespace="http://schemas.microsoft.com/office/2006/metadata/properties" ma:root="true" ma:fieldsID="4df196cd958721aea93245d261405668" ns3:_="" ns4:_="">
    <xsd:import namespace="a7d3786b-d67a-4f62-8b10-aec56e7d777d"/>
    <xsd:import namespace="854ac56e-bd75-4dde-a807-aa06319b56d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d3786b-d67a-4f62-8b10-aec56e7d77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4ac56e-bd75-4dde-a807-aa06319b56d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A9C6E1-46C0-4B21-9769-42076B2C73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d3786b-d67a-4f62-8b10-aec56e7d777d"/>
    <ds:schemaRef ds:uri="854ac56e-bd75-4dde-a807-aa06319b56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2D34EF-EB85-4D2E-83D9-30BDCB599BAE}">
  <ds:schemaRefs>
    <ds:schemaRef ds:uri="http://purl.org/dc/elements/1.1/"/>
    <ds:schemaRef ds:uri="http://schemas.microsoft.com/office/2006/metadata/properties"/>
    <ds:schemaRef ds:uri="http://www.w3.org/XML/1998/namespace"/>
    <ds:schemaRef ds:uri="http://purl.org/dc/terms/"/>
    <ds:schemaRef ds:uri="a7d3786b-d67a-4f62-8b10-aec56e7d777d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854ac56e-bd75-4dde-a807-aa06319b56de"/>
  </ds:schemaRefs>
</ds:datastoreItem>
</file>

<file path=customXml/itemProps3.xml><?xml version="1.0" encoding="utf-8"?>
<ds:datastoreItem xmlns:ds="http://schemas.openxmlformats.org/officeDocument/2006/customXml" ds:itemID="{71F4CEDC-8C8F-4528-865F-426D120CCE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Application>LibreOffice/6.3.2.2$Windows_X86_64 LibreOffice_project/98b30e735bda24bc04ab42594c85f7fd8be07b9c</Application>
  <Words>37</Words>
  <Paragraphs>13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2022-06-20T09:19:09Z</dcterms:created>
  <dc:creator>Šárka Nedělová</dc:creator>
  <dc:description/>
  <dc:language>cs-CZ</dc:language>
  <cp:lastModifiedBy/>
  <dcterms:modified xsi:type="dcterms:W3CDTF">2022-06-30T11:26:21Z</dcterms:modified>
  <cp:revision>122</cp:revision>
  <dc:subject/>
  <dc:title>Stáž Lotyšsko - Riga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ntentTypeId">
    <vt:lpwstr>0x01010062D86B9E71939B478826EEE7C782BA34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Širokoúhlá obrazovka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3</vt:i4>
  </property>
</Properties>
</file>